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0" r:id="rId18"/>
    <p:sldId id="273" r:id="rId19"/>
    <p:sldId id="274" r:id="rId20"/>
    <p:sldId id="275" r:id="rId21"/>
    <p:sldId id="276" r:id="rId2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DB6-AE94-4DF4-A350-10541BDCE59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71268DB-969A-4477-A578-C28AA278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3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DB6-AE94-4DF4-A350-10541BDCE59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1268DB-969A-4477-A578-C28AA278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0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DB6-AE94-4DF4-A350-10541BDCE59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1268DB-969A-4477-A578-C28AA278FF1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9981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DB6-AE94-4DF4-A350-10541BDCE59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1268DB-969A-4477-A578-C28AA278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DB6-AE94-4DF4-A350-10541BDCE59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1268DB-969A-4477-A578-C28AA278FF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061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DB6-AE94-4DF4-A350-10541BDCE59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1268DB-969A-4477-A578-C28AA278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69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DB6-AE94-4DF4-A350-10541BDCE59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8DB-969A-4477-A578-C28AA278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687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DB6-AE94-4DF4-A350-10541BDCE59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8DB-969A-4477-A578-C28AA278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83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DB6-AE94-4DF4-A350-10541BDCE59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8DB-969A-4477-A578-C28AA278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4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DB6-AE94-4DF4-A350-10541BDCE59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1268DB-969A-4477-A578-C28AA278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2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DB6-AE94-4DF4-A350-10541BDCE59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1268DB-969A-4477-A578-C28AA278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2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DB6-AE94-4DF4-A350-10541BDCE59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1268DB-969A-4477-A578-C28AA278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3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DB6-AE94-4DF4-A350-10541BDCE59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8DB-969A-4477-A578-C28AA278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5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DB6-AE94-4DF4-A350-10541BDCE59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8DB-969A-4477-A578-C28AA278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12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DB6-AE94-4DF4-A350-10541BDCE59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268DB-969A-4477-A578-C28AA278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45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B4DB6-AE94-4DF4-A350-10541BDCE59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1268DB-969A-4477-A578-C28AA278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7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4DB6-AE94-4DF4-A350-10541BDCE59C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1268DB-969A-4477-A578-C28AA278F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0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5001" y="1137920"/>
            <a:ext cx="11155679" cy="415544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воспитание дошкольников через ознакомление с традициями и культурой своего народа»                                                                                                                                                                                                            (из опыта работы)</a:t>
            </a:r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/>
            </a:r>
            <a:b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2761" y="5822011"/>
            <a:ext cx="6096000" cy="1035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0955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Новосибирск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0955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год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52368" y="4947920"/>
            <a:ext cx="4368312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63855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  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Назаренко С.Ю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963" y="2357735"/>
            <a:ext cx="110608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Основные направления работы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70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7747" y="135374"/>
            <a:ext cx="10143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атмосферы национального быта.</a:t>
            </a:r>
            <a:endParaRPr lang="ru-RU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https://ds05.infourok.ru/uploads/ex/0cb3/000a45e2-819e12c2/img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" y="1117917"/>
            <a:ext cx="6245860" cy="574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ds02.infourok.ru/uploads/ex/076b/00059932-c31a65fa/img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117917"/>
            <a:ext cx="5765800" cy="5740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3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640" y="163175"/>
            <a:ext cx="11795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Широкое использование всех видов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фольклора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(сказки, песенки, колыбельные, пословицы, поговорки, хороводы и т. д.).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157648542318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" y="1240393"/>
            <a:ext cx="4521200" cy="5546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C:\Users\Admin\Desktop\IMG-20191213-WA00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240393"/>
            <a:ext cx="6985000" cy="55464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940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4560" y="0"/>
            <a:ext cx="10414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Приобщение детей к народной игрушке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Admin\AppData\Local\Microsoft\Windows\INetCache\Content.Word\15797643410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965200"/>
            <a:ext cx="6096000" cy="5801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965200"/>
            <a:ext cx="5608320" cy="589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22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714" y="74414"/>
            <a:ext cx="8187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с праздниками и обрядами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forexdengi.com/attachment.php?attachmentid=2510844&amp;d=1550508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9" y="1097280"/>
            <a:ext cx="5558381" cy="5558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kranews.com/upload/news/2017/01/10/105874fc8baaa67-5874fc8207e0d-unikalnoe-yavlenie-slavyanskoj-kultury-tradicii-prazdnovaniya-starogo-novogo-goda-14526828656679_crop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1097279"/>
            <a:ext cx="6228080" cy="5558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4885" y="0"/>
            <a:ext cx="7665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с народным искусством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" y="646330"/>
            <a:ext cx="11145519" cy="6140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34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00115-WA00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" y="728186"/>
            <a:ext cx="5658485" cy="6127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-20200116-WA00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728186"/>
            <a:ext cx="5268595" cy="61298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1182382" y="104894"/>
            <a:ext cx="10233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с русским костюмом и орнаментом.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520" y="98475"/>
            <a:ext cx="11602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с русскими народными играми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(«Жмурки», «Гори, гори ясно», «Золотые ворота» и д. р.).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C:\Users\Admin\AppData\Local\Microsoft\Windows\INetCache\Content.Word\157952721364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" y="1052582"/>
            <a:ext cx="11490959" cy="56834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19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6556" y="104894"/>
            <a:ext cx="6204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развивающей среды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C:\Users\Admin\Desktop\IMG_20200122_1401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" y="751225"/>
            <a:ext cx="11490960" cy="60356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945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4640" y="84574"/>
            <a:ext cx="10505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занятий по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патриотическому воспитанию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      детском </a:t>
            </a: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саду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1280" y="2059355"/>
            <a:ext cx="98629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цель </a:t>
            </a:r>
            <a:r>
              <a:rPr lang="ru-RU" sz="28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усвоение общей информации о родителях, детском саду, родном городе и стране в целом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образовательного процесса могут являться: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в составе нескольких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руководитель;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едсестра;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471124" y="871658"/>
            <a:ext cx="4623118" cy="554736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к родному краю, родной культуре, родной речи начинается с малого – любви к семье, к своему жилищу, к своему детскому саду. Постепенно расширяясь, эта любовь переходит в любовь к родной стране, к ее истории, прошлому и настоящему, ко всему человечеству».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Д.С. Лихачев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Admin\Desktop\IMG-20190318-WA00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" y="944880"/>
            <a:ext cx="7653655" cy="632809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55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8960" y="364758"/>
            <a:ext cx="11297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spcAft>
                <a:spcPts val="0"/>
              </a:spcAft>
            </a:pPr>
            <a:r>
              <a:rPr 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Нравственно - патриотическое воспитание дошкольников направлено на решение широкого </a:t>
            </a:r>
            <a:r>
              <a:rPr lang="ru-RU" sz="3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круга задач:</a:t>
            </a: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любви к семье и родной земле, уважения к труду и результатам труда, к истории и защитникам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Родины;</a:t>
            </a:r>
          </a:p>
          <a:p>
            <a:pPr marL="457200" indent="-457200">
              <a:spcAft>
                <a:spcPts val="0"/>
              </a:spcAft>
              <a:buFontTx/>
              <a:buChar char="-"/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ознакомление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государственными символами, народными праздниками, культурой и традициями.  </a:t>
            </a: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должны забывать о своем культурном прошлом, о наших памятниках, литературе, языке, и др.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4222" y="2967335"/>
            <a:ext cx="8563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внимание!!!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921" y="1985550"/>
            <a:ext cx="10366692" cy="10319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патриотического воспитания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подрастающему поколению любви к Отчизне, формирование желания и готовности защищать страну в случае необходимости, стремления способствовать процветанию Отечества. </a:t>
            </a:r>
          </a:p>
        </p:txBody>
      </p:sp>
    </p:spTree>
    <p:extLst>
      <p:ext uri="{BB962C8B-B14F-4D97-AF65-F5344CB8AC3E}">
        <p14:creationId xmlns:p14="http://schemas.microsoft.com/office/powerpoint/2010/main" val="13790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26160" y="231069"/>
            <a:ext cx="10789920" cy="5264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нравственно – патриотического воспитания дошкольников является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любви и привязанности к своей семье, дому, детскому саду, улице, городу;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бережного отношения к природе и всему живому;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к труду;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элементарных знаний о правах человека;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городах России;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дошкольников с символами государства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(герб, флаг, гимн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7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9791" y="2120424"/>
            <a:ext cx="117683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Патриотическое воспитание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 детском саду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включает в себя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ледующие компоненты: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08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IMG_20200122_1401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62560"/>
            <a:ext cx="7061200" cy="6339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7467600" y="1511776"/>
            <a:ext cx="482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8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того, чтобы ребенок мог ощутить себя полноправной личностью, маленьким гражданином нашей необъятной страны. Актуализация внимания малышей на их семьях как основных носителях традиций родной культуры.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AppData\Local\Microsoft\Windows\INetCache\Content.Word\15797749428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" y="213360"/>
            <a:ext cx="7081520" cy="6461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7782560" y="1540192"/>
            <a:ext cx="4124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8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с домами, в которых живут дошколята (от архитектуры до культурно-личностных особенностей), далее — с родной улицей и родным городом (селом, поселком) и его главными достопримечательностями, культурно-историческими местами.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IMG-20200119-WA00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" y="436879"/>
            <a:ext cx="6718935" cy="6218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7132320" y="2600960"/>
            <a:ext cx="4876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8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Знакомство с самобытностью родного края, государственной символикой. 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19/05/03/s_5ccc697f884e5/1151103_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986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</TotalTime>
  <Words>377</Words>
  <Application>Microsoft Office PowerPoint</Application>
  <PresentationFormat>Широкоэкранный</PresentationFormat>
  <Paragraphs>39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Symbol</vt:lpstr>
      <vt:lpstr>Times New Roman</vt:lpstr>
      <vt:lpstr>Wingdings 3</vt:lpstr>
      <vt:lpstr>Легкий дым</vt:lpstr>
      <vt:lpstr>«Патриотическое воспитание дошкольников через ознакомление с традициями и культурой своего народа»                                                                                                                                                                                                            (из опыта работы) </vt:lpstr>
      <vt:lpstr>Презентация PowerPoint</vt:lpstr>
      <vt:lpstr>Основная цель патриотического воспитания —   это привитие подрастающему поколению любви к Отчизне, формирование желания и готовности защищать страну в случае необходимости, стремления способствовать процветанию Отечества. </vt:lpstr>
      <vt:lpstr>Задачами нравственно – патриотического воспитания дошкольников является:  - воспитание у ребенка любви и привязанности к своей семье, дому, детскому саду, улице, городу; - формирование бережного отношения к природе и всему живому; - воспитание уважения к труду; - формирование элементарных знаний о правах человека; - расширение представлений о городах России; знакомство дошкольников с символами государства (герб, флаг, гимн).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«Патриотическое воспитание дошкольников через ознакомление с традициями и культурой своего народа»                                                                                                                                                                                                            (из опыта работы)</dc:title>
  <dc:creator>Александр Потехин</dc:creator>
  <cp:lastModifiedBy>Пользователь Windows</cp:lastModifiedBy>
  <cp:revision>16</cp:revision>
  <cp:lastPrinted>2020-01-28T03:27:49Z</cp:lastPrinted>
  <dcterms:created xsi:type="dcterms:W3CDTF">2020-01-27T08:47:21Z</dcterms:created>
  <dcterms:modified xsi:type="dcterms:W3CDTF">2020-01-28T03:39:54Z</dcterms:modified>
</cp:coreProperties>
</file>